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93" r:id="rId3"/>
    <p:sldId id="257" r:id="rId4"/>
    <p:sldId id="294" r:id="rId5"/>
    <p:sldId id="316" r:id="rId6"/>
    <p:sldId id="29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4/26/2020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a:t>
            </a:r>
            <a:r>
              <a:rPr lang="en-US" sz="3600" b="1" dirty="0" smtClean="0">
                <a:effectLst/>
                <a:latin typeface="Times New Roman" pitchFamily="18" charset="0"/>
                <a:cs typeface="Times New Roman" pitchFamily="18" charset="0"/>
              </a:rPr>
              <a:t>No.4 </a:t>
            </a:r>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Secondary Storage Devices</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5100" b="1" dirty="0" smtClean="0">
                <a:effectLst/>
                <a:latin typeface="Times New Roman" panose="02020603050405020304" pitchFamily="18" charset="0"/>
                <a:cs typeface="Times New Roman" panose="02020603050405020304" pitchFamily="18" charset="0"/>
              </a:rPr>
              <a:t>Solid State Storage </a:t>
            </a:r>
            <a:r>
              <a:rPr lang="en-US" sz="5100" b="1" dirty="0" smtClean="0">
                <a:effectLst/>
                <a:latin typeface="Times New Roman" panose="02020603050405020304" pitchFamily="18" charset="0"/>
                <a:cs typeface="Times New Roman" panose="02020603050405020304" pitchFamily="18" charset="0"/>
              </a:rPr>
              <a:t>Devices</a:t>
            </a:r>
          </a:p>
          <a:p>
            <a:r>
              <a:rPr lang="en-US" sz="3200" dirty="0" smtClean="0">
                <a:latin typeface="Times New Roman" panose="02020603050405020304" pitchFamily="18" charset="0"/>
                <a:cs typeface="Times New Roman" panose="02020603050405020304" pitchFamily="18" charset="0"/>
              </a:rPr>
              <a:t>         </a:t>
            </a:r>
            <a:endParaRPr lang="en-US" sz="3200" b="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Solid State storage </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Devices</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400" dirty="0">
                <a:latin typeface="Times New Roman" panose="02020603050405020304" pitchFamily="18" charset="0"/>
                <a:cs typeface="Times New Roman" panose="02020603050405020304" pitchFamily="18" charset="0"/>
              </a:rPr>
              <a:t>There are three primary types of storage technology. These are state-of - the-art mechanical, electrical and solid technologies. Solid state devices include USB flash drives, SD cards, micro SD cards, newer types of hard drives, SIM cards on your cell phone, and smart cards such as chip and pin credit and debit cards. Solid state devices store data in binary patterns using billions of tiny low voltage switches called transistors. If the switch is open, this reflects a binary one as the transistor holds its charge-the charge cannot be discharged. If it's closed, it's a binary zero because the charge has a path to escape.</a:t>
            </a:r>
          </a:p>
          <a:p>
            <a:pPr lvl="1" algn="just"/>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715000"/>
            <a:ext cx="5932487"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a:latin typeface="Times New Roman" panose="02020603050405020304" pitchFamily="18" charset="0"/>
                <a:cs typeface="Times New Roman" panose="02020603050405020304" pitchFamily="18" charset="0"/>
              </a:rPr>
              <a:t>Potable/Mobile Storage </a:t>
            </a:r>
            <a:r>
              <a:rPr lang="en-US" sz="3600" b="1" dirty="0" smtClean="0">
                <a:latin typeface="Times New Roman" panose="02020603050405020304" pitchFamily="18" charset="0"/>
                <a:cs typeface="Times New Roman" panose="02020603050405020304" pitchFamily="18" charset="0"/>
              </a:rPr>
              <a:t>Devices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Computers </a:t>
            </a:r>
            <a:r>
              <a:rPr lang="en-US" sz="2400" dirty="0">
                <a:latin typeface="Times New Roman" panose="02020603050405020304" pitchFamily="18" charset="0"/>
                <a:cs typeface="Times New Roman" panose="02020603050405020304" pitchFamily="18" charset="0"/>
              </a:rPr>
              <a:t>used to fill the space. </a:t>
            </a:r>
            <a:r>
              <a:rPr lang="en-US" sz="2400" dirty="0" smtClean="0">
                <a:latin typeface="Times New Roman" panose="02020603050405020304" pitchFamily="18" charset="0"/>
                <a:cs typeface="Times New Roman" panose="02020603050405020304" pitchFamily="18" charset="0"/>
              </a:rPr>
              <a:t>Nowadays</a:t>
            </a:r>
            <a:r>
              <a:rPr lang="en-US" sz="2400" dirty="0">
                <a:latin typeface="Times New Roman" panose="02020603050405020304" pitchFamily="18" charset="0"/>
                <a:cs typeface="Times New Roman" panose="02020603050405020304" pitchFamily="18" charset="0"/>
              </a:rPr>
              <a:t>, tiny disks hold more data than early computers. Within the computing world, portable storage devices include flash drives, external hard drives (sometimes called micro hard drives) and portable CD / DVD-ROM drives.</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39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USB </a:t>
            </a:r>
            <a:r>
              <a:rPr lang="en-US" sz="3600" b="1" dirty="0" smtClean="0">
                <a:latin typeface="Times New Roman" panose="02020603050405020304" pitchFamily="18" charset="0"/>
                <a:cs typeface="Times New Roman" panose="02020603050405020304" pitchFamily="18" charset="0"/>
              </a:rPr>
              <a:t>Flash Drive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USB flash drive is </a:t>
            </a:r>
            <a:r>
              <a:rPr lang="en-US" sz="2400" dirty="0">
                <a:latin typeface="Times New Roman" panose="02020603050405020304" pitchFamily="18" charset="0"/>
                <a:cs typeface="Times New Roman" panose="02020603050405020304" pitchFamily="18" charset="0"/>
              </a:rPr>
              <a:t>a data storage system that includes a flash memory and an integrated Universal Serial Bus (USB) interface. </a:t>
            </a:r>
            <a:endParaRPr lang="en-US" sz="2400" dirty="0" smtClean="0">
              <a:latin typeface="Times New Roman" panose="02020603050405020304" pitchFamily="18" charset="0"/>
              <a:cs typeface="Times New Roman" panose="02020603050405020304" pitchFamily="18" charset="0"/>
            </a:endParaRPr>
          </a:p>
          <a:p>
            <a:pPr lvl="0" algn="just"/>
            <a:r>
              <a:rPr lang="en-US" sz="2400" dirty="0" smtClean="0">
                <a:latin typeface="Times New Roman" panose="02020603050405020304" pitchFamily="18" charset="0"/>
                <a:cs typeface="Times New Roman" panose="02020603050405020304" pitchFamily="18" charset="0"/>
              </a:rPr>
              <a:t>Physically, they're thin, sturdy and efficient. The greater their storage space, the quicker they continue to run.</a:t>
            </a:r>
          </a:p>
          <a:p>
            <a:pPr algn="just"/>
            <a:r>
              <a:rPr lang="en-US" sz="2400" dirty="0" smtClean="0">
                <a:latin typeface="Times New Roman" panose="02020603050405020304" pitchFamily="18" charset="0"/>
                <a:cs typeface="Times New Roman" panose="02020603050405020304" pitchFamily="18" charset="0"/>
              </a:rPr>
              <a:t>Some </a:t>
            </a:r>
            <a:r>
              <a:rPr lang="en-US" sz="2400" dirty="0">
                <a:latin typeface="Times New Roman" panose="02020603050405020304" pitchFamily="18" charset="0"/>
                <a:cs typeface="Times New Roman" panose="02020603050405020304" pitchFamily="18" charset="0"/>
              </a:rPr>
              <a:t>of the USB flash drives are removable and rewritable. </a:t>
            </a:r>
            <a:r>
              <a:rPr lang="en-US" sz="2400" dirty="0" smtClean="0">
                <a:latin typeface="Times New Roman" panose="02020603050405020304" pitchFamily="18" charset="0"/>
                <a:cs typeface="Times New Roman" panose="02020603050405020304" pitchFamily="18" charset="0"/>
              </a:rPr>
              <a:t>Mechanically</a:t>
            </a:r>
            <a:r>
              <a:rPr lang="en-US" sz="2400" dirty="0">
                <a:latin typeface="Times New Roman" panose="02020603050405020304" pitchFamily="18" charset="0"/>
                <a:cs typeface="Times New Roman" panose="02020603050405020304" pitchFamily="18" charset="0"/>
              </a:rPr>
              <a:t>, USB flash drives are very durable since there are no moving parts.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derive the power to operate from the system to which they are attached (usually a computer) through the USB port.</a:t>
            </a:r>
          </a:p>
          <a:p>
            <a:pPr lvl="0"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a regular USB plug. This allows the flash drive to be linked to the computer</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p:txBody>
      </p:sp>
      <p:pic>
        <p:nvPicPr>
          <p:cNvPr id="4" name="Picture 3" descr="C:\Users\User\Downloads\download.png"/>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57200"/>
            <a:ext cx="1657350" cy="1152525"/>
          </a:xfrm>
          <a:prstGeom prst="rect">
            <a:avLst/>
          </a:prstGeom>
          <a:noFill/>
          <a:ln>
            <a:noFill/>
          </a:ln>
        </p:spPr>
      </p:pic>
    </p:spTree>
    <p:extLst>
      <p:ext uri="{BB962C8B-B14F-4D97-AF65-F5344CB8AC3E}">
        <p14:creationId xmlns:p14="http://schemas.microsoft.com/office/powerpoint/2010/main" val="3774172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b="1" dirty="0">
                <a:latin typeface="Times New Roman" panose="02020603050405020304" pitchFamily="18" charset="0"/>
                <a:cs typeface="Times New Roman" panose="02020603050405020304" pitchFamily="18" charset="0"/>
              </a:rPr>
              <a:t>Flash Memory Card</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flash memory card sometimes called a SD card is a compact storage unit that uses non-volatile semiconductor memory to store data on portable or remote computer devices. Such data includes text, photographs, audio and video. Most current products use flash memory, although other memory technologies are being developed, including devices that combine dynamic random access memory (DRAM) with flash memory.</a:t>
            </a:r>
          </a:p>
          <a:p>
            <a:pPr algn="just"/>
            <a:endParaRPr lang="en-US" sz="2400" dirty="0">
              <a:latin typeface="Times New Roman" panose="02020603050405020304" pitchFamily="18" charset="0"/>
              <a:cs typeface="Times New Roman" panose="02020603050405020304" pitchFamily="18" charset="0"/>
            </a:endParaRPr>
          </a:p>
        </p:txBody>
      </p:sp>
      <p:pic>
        <p:nvPicPr>
          <p:cNvPr id="4" name="Picture 3" descr="C:\Users\User\Downloads\storage_flashmemorycard_sdcard_mobil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4495800"/>
            <a:ext cx="2000250" cy="2000250"/>
          </a:xfrm>
          <a:prstGeom prst="rect">
            <a:avLst/>
          </a:prstGeom>
          <a:noFill/>
          <a:ln>
            <a:noFill/>
          </a:ln>
        </p:spPr>
      </p:pic>
    </p:spTree>
    <p:extLst>
      <p:ext uri="{BB962C8B-B14F-4D97-AF65-F5344CB8AC3E}">
        <p14:creationId xmlns:p14="http://schemas.microsoft.com/office/powerpoint/2010/main" val="2971709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1007</TotalTime>
  <Words>372</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Chapter No.4  Secondary Storage Devices</vt:lpstr>
      <vt:lpstr>PowerPoint Presentation</vt:lpstr>
      <vt:lpstr>Solid State storage Devices</vt:lpstr>
      <vt:lpstr>Potable/Mobile Storage Devices</vt:lpstr>
      <vt:lpstr>USB Flash Drive</vt:lpstr>
      <vt:lpstr>Flash Memory Card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319</cp:revision>
  <dcterms:created xsi:type="dcterms:W3CDTF">2015-09-13T05:42:29Z</dcterms:created>
  <dcterms:modified xsi:type="dcterms:W3CDTF">2020-04-26T12:54:44Z</dcterms:modified>
</cp:coreProperties>
</file>